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342" r:id="rId5"/>
    <p:sldId id="301" r:id="rId6"/>
    <p:sldId id="295" r:id="rId7"/>
    <p:sldId id="316" r:id="rId8"/>
    <p:sldId id="315" r:id="rId9"/>
    <p:sldId id="314" r:id="rId10"/>
    <p:sldId id="322" r:id="rId11"/>
    <p:sldId id="341" r:id="rId12"/>
    <p:sldId id="297" r:id="rId13"/>
    <p:sldId id="321" r:id="rId14"/>
    <p:sldId id="317" r:id="rId15"/>
    <p:sldId id="320" r:id="rId16"/>
    <p:sldId id="319" r:id="rId17"/>
    <p:sldId id="298" r:id="rId18"/>
    <p:sldId id="311" r:id="rId19"/>
    <p:sldId id="312" r:id="rId20"/>
    <p:sldId id="323" r:id="rId21"/>
    <p:sldId id="313" r:id="rId22"/>
    <p:sldId id="310" r:id="rId23"/>
    <p:sldId id="339" r:id="rId24"/>
    <p:sldId id="343" r:id="rId25"/>
    <p:sldId id="326" r:id="rId26"/>
    <p:sldId id="325" r:id="rId27"/>
    <p:sldId id="324" r:id="rId28"/>
    <p:sldId id="327" r:id="rId29"/>
    <p:sldId id="328" r:id="rId30"/>
    <p:sldId id="329" r:id="rId31"/>
    <p:sldId id="299" r:id="rId32"/>
    <p:sldId id="340" r:id="rId33"/>
    <p:sldId id="303" r:id="rId34"/>
    <p:sldId id="305" r:id="rId35"/>
    <p:sldId id="306" r:id="rId36"/>
    <p:sldId id="307" r:id="rId37"/>
    <p:sldId id="308" r:id="rId38"/>
    <p:sldId id="309" r:id="rId39"/>
    <p:sldId id="296" r:id="rId40"/>
    <p:sldId id="332" r:id="rId41"/>
    <p:sldId id="330" r:id="rId42"/>
    <p:sldId id="338" r:id="rId43"/>
    <p:sldId id="302" r:id="rId44"/>
    <p:sldId id="333" r:id="rId45"/>
    <p:sldId id="335" r:id="rId46"/>
    <p:sldId id="334" r:id="rId47"/>
    <p:sldId id="331" r:id="rId48"/>
    <p:sldId id="300" r:id="rId49"/>
    <p:sldId id="336" r:id="rId50"/>
    <p:sldId id="337" r:id="rId51"/>
    <p:sldId id="271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9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4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8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59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45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80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96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31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0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5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7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CA1CC-EDCB-4A56-83DB-BD4F734AF919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DB282-9B0F-4323-92E8-F06BB78BE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17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bi-o-ji.com/go/guide/congestion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ja-JP" altLang="en-US" sz="8000" b="0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コイヌの単語帳</a:t>
            </a:r>
            <a:r>
              <a:rPr lang="en-US" altLang="ja-JP" sz="2400" b="0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v2.0</a:t>
            </a:r>
            <a:endParaRPr lang="zh-CN" altLang="en-US" sz="2400" dirty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司会者：スリーピードッグ</a:t>
            </a:r>
            <a:endParaRPr lang="en-US" altLang="ja-JP" dirty="0" smtClean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  <a:p>
            <a:r>
              <a:rPr lang="en-US" altLang="zh-CN" dirty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2015/1/16</a:t>
            </a:r>
            <a:endParaRPr lang="zh-CN" altLang="en-US" dirty="0" smtClean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  <a:p>
            <a:endParaRPr lang="zh-CN" altLang="en-US" dirty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756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95262"/>
            <a:ext cx="91821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9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" y="436880"/>
            <a:ext cx="5609590" cy="58467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64681" y="3073401"/>
            <a:ext cx="514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http://www.tabi-o-ji.com/go/guide/congestion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7014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051344" y="1237264"/>
            <a:ext cx="806192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</a:t>
            </a: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自転車レンタルシステム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28" y="3280410"/>
            <a:ext cx="3810000" cy="285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44" y="3279267"/>
            <a:ext cx="3811524" cy="28586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084" y="3279267"/>
            <a:ext cx="1909572" cy="28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19849"/>
          <a:stretch/>
        </p:blipFill>
        <p:spPr>
          <a:xfrm>
            <a:off x="3270694" y="457201"/>
            <a:ext cx="5248275" cy="56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428625"/>
            <a:ext cx="8048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787680" y="525175"/>
            <a:ext cx="4136096" cy="5904200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質問：</a:t>
            </a:r>
            <a:r>
              <a:rPr lang="en-US" altLang="ja-JP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一日利用で、片町から卯辰山まで</a:t>
            </a:r>
            <a:r>
              <a:rPr lang="en-US" altLang="ja-JP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80</a:t>
            </a:r>
            <a:r>
              <a:rPr lang="ja-JP" altLang="en-US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分かかりました。料金はいくらですか。</a:t>
            </a:r>
            <a:endParaRPr lang="zh-TW" altLang="en-US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761" y="428625"/>
            <a:ext cx="8048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9" y="608266"/>
            <a:ext cx="6143625" cy="5476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23" y="608265"/>
            <a:ext cx="501598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50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観光スポット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59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85737"/>
            <a:ext cx="95250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1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ref.ishikawa.jp/siro-niwa/kanazawajou/img_new/pt-slid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28" y="374904"/>
            <a:ext cx="8466334" cy="322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pref.ishikawa.jp/siro-niwa/japanese/img/top/img-topSlide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39" y="3749672"/>
            <a:ext cx="8468423" cy="272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 rot="5400000">
            <a:off x="7806417" y="2650861"/>
            <a:ext cx="5577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800" dirty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金</a:t>
            </a:r>
            <a:r>
              <a:rPr lang="ja-JP" altLang="en-US" sz="8800" dirty="0" smtClean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沢</a:t>
            </a:r>
            <a:r>
              <a:rPr lang="ja-JP" altLang="en-US" sz="8800" dirty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城</a:t>
            </a:r>
            <a:endParaRPr lang="zh-CN" altLang="en-US" sz="8800" dirty="0">
              <a:latin typeface="@A-OTF Shinsei Kaisho CBSK1 Pro" panose="02020400000000000000" pitchFamily="18" charset="-128"/>
              <a:ea typeface="@A-OTF Shinsei Kaisho CBSK1 Pr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04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0"/>
            <a:ext cx="1007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13" y="4328159"/>
            <a:ext cx="6019800" cy="2190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8362"/>
            <a:ext cx="4501013" cy="3010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63314"/>
            <a:ext cx="4262083" cy="285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424" y="468362"/>
            <a:ext cx="4461389" cy="33108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rot="5400000">
            <a:off x="4413992" y="1932861"/>
            <a:ext cx="3017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 smtClean="0">
                <a:latin typeface="@A-OTF Shinsei Kaisho CBSK1 Pro" panose="02020400000000000000" pitchFamily="18" charset="-128"/>
                <a:ea typeface="@A-OTF Shinsei Kaisho CBSK1 Pro" panose="02020400000000000000" pitchFamily="18" charset="-128"/>
              </a:rPr>
              <a:t>兼六園</a:t>
            </a:r>
            <a:endParaRPr lang="zh-CN" altLang="en-US" sz="5400" dirty="0">
              <a:latin typeface="@A-OTF Shinsei Kaisho CBSK1 Pro" panose="02020400000000000000" pitchFamily="18" charset="-128"/>
              <a:ea typeface="@A-OTF Shinsei Kaisho CBSK1 Pr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10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11" y="2352675"/>
            <a:ext cx="6784489" cy="45053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6" y="124397"/>
            <a:ext cx="5776978" cy="38532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56371" y="142934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rPr>
              <a:t>武家屋敷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356" y="397764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/>
              <a:t>東茶屋街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795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72212"/>
            <a:ext cx="7801737" cy="32692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4" y="3008376"/>
            <a:ext cx="4876800" cy="3657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83308" y="3960013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pPr algn="ctr"/>
            <a:r>
              <a:rPr lang="ja-JP" altLang="en-US" dirty="0"/>
              <a:t>妙立</a:t>
            </a:r>
            <a:r>
              <a:rPr lang="ja-JP" altLang="en-US" dirty="0" smtClean="0"/>
              <a:t>寺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ja-JP" altLang="en-US" dirty="0"/>
              <a:t>忍者寺）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463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375920"/>
            <a:ext cx="6147259" cy="4081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130" y="375920"/>
            <a:ext cx="4381500" cy="6191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4508" y="4457700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pPr algn="ctr"/>
            <a:r>
              <a:rPr lang="ja-JP" altLang="en-US" dirty="0"/>
              <a:t>妙立</a:t>
            </a:r>
            <a:r>
              <a:rPr lang="ja-JP" altLang="en-US" dirty="0" smtClean="0"/>
              <a:t>寺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ja-JP" altLang="en-US" dirty="0"/>
              <a:t>忍者寺）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180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22" y="1792082"/>
            <a:ext cx="7803556" cy="32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4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88036"/>
            <a:ext cx="3941064" cy="29557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288036"/>
            <a:ext cx="6248400" cy="5895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3243834"/>
            <a:ext cx="3941064" cy="29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60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62" y="1504950"/>
            <a:ext cx="3848100" cy="3848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894" y="1504950"/>
            <a:ext cx="3848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08" y="1386078"/>
            <a:ext cx="3848100" cy="3848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046" y="1386078"/>
            <a:ext cx="3848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58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72" y="1297305"/>
            <a:ext cx="4953000" cy="3714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9" y="572776"/>
            <a:ext cx="4346825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40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079" y="1538286"/>
            <a:ext cx="5915025" cy="3781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0040" r="22960"/>
          <a:stretch/>
        </p:blipFill>
        <p:spPr>
          <a:xfrm>
            <a:off x="493776" y="571500"/>
            <a:ext cx="4343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4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448" y="2361976"/>
            <a:ext cx="4287703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金沢冒険記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244" y="825974"/>
            <a:ext cx="6425852" cy="51406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5564" y="2782463"/>
            <a:ext cx="392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コイヌの単語帳☆新年スペシャル☆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4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36" y="159512"/>
            <a:ext cx="4810125" cy="330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159512"/>
            <a:ext cx="3048000" cy="4000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3334" t="4321" r="2334" b="7175"/>
          <a:stretch/>
        </p:blipFill>
        <p:spPr>
          <a:xfrm>
            <a:off x="3450336" y="3545839"/>
            <a:ext cx="5750560" cy="31191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350" y="235712"/>
            <a:ext cx="3848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0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「金」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7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1304925"/>
            <a:ext cx="28575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03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585216"/>
            <a:ext cx="4331970" cy="5775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30" y="585216"/>
            <a:ext cx="3571875" cy="47625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138712" y="5178328"/>
            <a:ext cx="4287703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前田利家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3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4" y="2479738"/>
            <a:ext cx="6488865" cy="40125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383" y="221170"/>
            <a:ext cx="4762500" cy="3571875"/>
          </a:xfrm>
          <a:prstGeom prst="rect">
            <a:avLst/>
          </a:prstGeom>
        </p:spPr>
      </p:pic>
      <p:pic>
        <p:nvPicPr>
          <p:cNvPr id="1026" name="Picture 2" descr="http://goldleaf-sakuda.jp/wp-content/themes/sakuda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91" y="4233004"/>
            <a:ext cx="18288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0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9" y="394431"/>
            <a:ext cx="5681170" cy="3765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13" y="714756"/>
            <a:ext cx="3550159" cy="2662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092" y="4028694"/>
            <a:ext cx="5715000" cy="2476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73" y="4261152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8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" y="328803"/>
            <a:ext cx="5737479" cy="31192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73" y="3606800"/>
            <a:ext cx="3843867" cy="288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30" y="1686559"/>
            <a:ext cx="3452616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33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504" y="1143000"/>
            <a:ext cx="3048000" cy="5419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2" y="3364992"/>
            <a:ext cx="3048264" cy="30482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552" y="301752"/>
            <a:ext cx="4425696" cy="3319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808" y="387414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7733"/>
          <a:stretch/>
        </p:blipFill>
        <p:spPr>
          <a:xfrm>
            <a:off x="8052816" y="222312"/>
            <a:ext cx="3761232" cy="3429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5" y="222312"/>
            <a:ext cx="3405378" cy="51080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434" y="222312"/>
            <a:ext cx="3952875" cy="2971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542" y="3867911"/>
            <a:ext cx="2905506" cy="2179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524" y="3581400"/>
            <a:ext cx="4953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73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食事・ホテル・温泉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27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85737"/>
            <a:ext cx="95250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17" y="756856"/>
            <a:ext cx="72961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1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8086"/>
            <a:ext cx="7226808" cy="54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7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50" y="237073"/>
            <a:ext cx="8763588" cy="35558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49" y="3792946"/>
            <a:ext cx="8767790" cy="27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77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10896"/>
            <a:ext cx="6152896" cy="46146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43" y="4632960"/>
            <a:ext cx="2381250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762" y="1222248"/>
            <a:ext cx="5119268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66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540639"/>
            <a:ext cx="6096000" cy="4057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502" y="540639"/>
            <a:ext cx="2972562" cy="4458843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074920" y="4999482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豆乳を投入しま～す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826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90587"/>
            <a:ext cx="7620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83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702552" y="4837163"/>
            <a:ext cx="467864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ゆば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65" y="587502"/>
            <a:ext cx="5896135" cy="392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242" y="587502"/>
            <a:ext cx="5829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8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584" y="338328"/>
            <a:ext cx="5710814" cy="42831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2596" r="3385" b="18099"/>
          <a:stretch/>
        </p:blipFill>
        <p:spPr>
          <a:xfrm>
            <a:off x="330878" y="3569535"/>
            <a:ext cx="6165723" cy="243230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1164112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のどぐろ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910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新年料理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585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292989"/>
            <a:ext cx="5334000" cy="4095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18" y="2602801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4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10" y="329184"/>
            <a:ext cx="7597341" cy="63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27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288035"/>
            <a:ext cx="6424994" cy="6255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56" y="1051560"/>
            <a:ext cx="4722671" cy="31228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07712" y="4517836"/>
            <a:ext cx="2262159" cy="8402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/>
              <a:t>お雑煮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687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FGSNGyoSho-W5" panose="03000500010101010101" pitchFamily="66" charset="-128"/>
                <a:ea typeface="DFGSNGyoSho-W5" panose="03000500010101010101" pitchFamily="66" charset="-128"/>
              </a:rPr>
              <a:t>ご清聴有難う御座いました！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78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90840" y="1237264"/>
            <a:ext cx="6827480" cy="1579639"/>
          </a:xfrm>
          <a:effectLst/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sz="5400" dirty="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新</a:t>
            </a:r>
            <a: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幹線</a:t>
            </a:r>
            <a:b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指定席 </a:t>
            </a:r>
            <a:r>
              <a:rPr lang="en-US" altLang="zh-TW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vs </a:t>
            </a:r>
            <a:r>
              <a:rPr lang="zh-TW" altLang="en-US" sz="5400" dirty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自由席</a:t>
            </a:r>
          </a:p>
        </p:txBody>
      </p:sp>
      <p:pic>
        <p:nvPicPr>
          <p:cNvPr id="7" name="Picture 2" descr="http://siby.sakura.ne.jp/shinkansen/img2/nozomi_reser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5" y="3163825"/>
            <a:ext cx="6456089" cy="14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18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101851"/>
            <a:ext cx="5103534" cy="3296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04" y="1101851"/>
            <a:ext cx="5071108" cy="33726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3998" y="4919472"/>
            <a:ext cx="2954655" cy="8402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/>
              <a:t>グリーン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71691" y="4919472"/>
            <a:ext cx="6498389" cy="15819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>
                <a:latin typeface="A-OTF Shinsei Kaisho CBSK1 Pro" panose="02020400000000000000" pitchFamily="18" charset="-128"/>
                <a:ea typeface="A-OTF Shinsei Kaisho CBSK1 Pro" panose="02020400000000000000" pitchFamily="18" charset="-128"/>
              </a:defRPr>
            </a:lvl1pPr>
          </a:lstStyle>
          <a:p>
            <a:r>
              <a:rPr lang="ja-JP" altLang="en-US" dirty="0" smtClean="0"/>
              <a:t>普通</a:t>
            </a:r>
            <a:endParaRPr lang="en-US" altLang="ja-JP" dirty="0" smtClean="0"/>
          </a:p>
          <a:p>
            <a:r>
              <a:rPr lang="ja-JP" altLang="en-US" dirty="0" smtClean="0"/>
              <a:t>（</a:t>
            </a:r>
            <a:r>
              <a:rPr lang="ja-JP" altLang="en-US" dirty="0"/>
              <a:t>指定席・自由席）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8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2586" b="12293"/>
          <a:stretch/>
        </p:blipFill>
        <p:spPr>
          <a:xfrm>
            <a:off x="2822447" y="1627632"/>
            <a:ext cx="6297089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9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58" y="1393126"/>
            <a:ext cx="62865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96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115</Words>
  <Application>Microsoft Office PowerPoint</Application>
  <PresentationFormat>宽屏</PresentationFormat>
  <Paragraphs>30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@A-OTF Shinsei Kaisho CBSK1 Pro</vt:lpstr>
      <vt:lpstr>A-OTF Shinsei Kaisho CBSK1 Pro</vt:lpstr>
      <vt:lpstr>DFGSNGyoSho-W5</vt:lpstr>
      <vt:lpstr>ＭＳ Ｐゴシック</vt:lpstr>
      <vt:lpstr>宋体</vt:lpstr>
      <vt:lpstr>Arial</vt:lpstr>
      <vt:lpstr>Calibri</vt:lpstr>
      <vt:lpstr>Calibri Light</vt:lpstr>
      <vt:lpstr>Office 主题</vt:lpstr>
      <vt:lpstr>コイヌの単語帳v2.0</vt:lpstr>
      <vt:lpstr>PowerPoint 演示文稿</vt:lpstr>
      <vt:lpstr>金沢冒険記</vt:lpstr>
      <vt:lpstr>PowerPoint 演示文稿</vt:lpstr>
      <vt:lpstr>PowerPoint 演示文稿</vt:lpstr>
      <vt:lpstr>新幹線 指定席 vs 自由席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自転車レンタルシステム</vt:lpstr>
      <vt:lpstr>PowerPoint 演示文稿</vt:lpstr>
      <vt:lpstr>PowerPoint 演示文稿</vt:lpstr>
      <vt:lpstr>質問： 一日利用で、片町から卯辰山まで80分かかりました。料金はいくらですか。</vt:lpstr>
      <vt:lpstr>PowerPoint 演示文稿</vt:lpstr>
      <vt:lpstr>金沢の 観光スポット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「金」</vt:lpstr>
      <vt:lpstr>PowerPoint 演示文稿</vt:lpstr>
      <vt:lpstr>前田利家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食事・ホテル・温泉</vt:lpstr>
      <vt:lpstr>PowerPoint 演示文稿</vt:lpstr>
      <vt:lpstr>PowerPoint 演示文稿</vt:lpstr>
      <vt:lpstr>PowerPoint 演示文稿</vt:lpstr>
      <vt:lpstr>PowerPoint 演示文稿</vt:lpstr>
      <vt:lpstr>豆乳を投入しま～す</vt:lpstr>
      <vt:lpstr>PowerPoint 演示文稿</vt:lpstr>
      <vt:lpstr>ゆば</vt:lpstr>
      <vt:lpstr>のどぐろ</vt:lpstr>
      <vt:lpstr>新年料理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コイヌの単語帳</dc:title>
  <dc:creator>weijing huang</dc:creator>
  <cp:lastModifiedBy>weijing huang</cp:lastModifiedBy>
  <cp:revision>104</cp:revision>
  <dcterms:created xsi:type="dcterms:W3CDTF">2015-11-06T13:38:46Z</dcterms:created>
  <dcterms:modified xsi:type="dcterms:W3CDTF">2016-01-16T14:11:22Z</dcterms:modified>
</cp:coreProperties>
</file>